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7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56" y="144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380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0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etsolwater.com/what-is-major-environmental-conflicts-in-india-with-example.php?blog=130" TargetMode="External"/><Relationship Id="rId4" Type="http://schemas.openxmlformats.org/officeDocument/2006/relationships/hyperlink" Target="https://www.indianclimate.com/show-data.php?request=CRBLWINFEW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5" Type="http://schemas.openxmlformats.org/officeDocument/2006/relationships/hyperlink" Target="https://www.ssiinsure.com/eligibility/" TargetMode="External"/><Relationship Id="rId4" Type="http://schemas.openxmlformats.org/officeDocument/2006/relationships/hyperlink" Target="https://www.crematrix.com/blog/what-are-the-different-types-of-commercial-leases-in-indi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649546" y="3936225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Poladia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Sandy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area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 err="1">
                <a:solidFill>
                  <a:prstClr val="black"/>
                </a:solidFill>
                <a:latin typeface="Calibri" panose="020F0502020204030204"/>
              </a:rPr>
              <a:t>Poladia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031900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530892"/>
            <a:ext cx="2761752" cy="1617759"/>
            <a:chOff x="223122" y="1943879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2431934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78604" y="2874967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817292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243013" y="4659317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data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Calculation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3 per kwh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70 million (Euro 0.791 million)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0.75 million/year = (Euro 0.105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10 years 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1.29 Million/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0.25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0.4 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17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10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722378" y="5929421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54453" y="1170109"/>
            <a:ext cx="11574126" cy="504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[39] </a:t>
            </a:r>
            <a:r>
              <a:rPr lang="en-GB" sz="1200" dirty="0" err="1"/>
              <a:t>xxxxxxxxxxxxxxxxxxxxxxxxxxx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4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5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163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073493"/>
                  </p:ext>
                </p:extLst>
              </p:nvPr>
            </p:nvGraphicFramePr>
            <p:xfrm>
              <a:off x="7860463" y="2006099"/>
              <a:ext cx="2142703" cy="389496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142703" cy="3894960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1" az="-599999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60463" y="2006099"/>
                <a:ext cx="2142703" cy="3894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evelopment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5815</TotalTime>
  <Words>4784</Words>
  <Application>Microsoft Office PowerPoint</Application>
  <PresentationFormat>Widescreen</PresentationFormat>
  <Paragraphs>746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361</cp:revision>
  <dcterms:created xsi:type="dcterms:W3CDTF">2023-05-10T09:31:16Z</dcterms:created>
  <dcterms:modified xsi:type="dcterms:W3CDTF">2025-01-10T08:26:20Z</dcterms:modified>
</cp:coreProperties>
</file>